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434A17-E733-EA7D-8EF7-159FABCB3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BB4AC51-6283-4622-99FF-E694B1933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321B34-FF52-B54D-7F5C-2D41D9876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27EF81-CDB7-1056-618E-DFE43456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B0FD22-E438-5DA7-E311-4D116A3B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69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7BAF33-F303-D055-3DD2-3E3CE0B7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E592D7-5813-80F4-30CF-A43439D52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2A6F91D-A79C-1C32-16B8-51417A05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9BBEA7-69C2-0248-967B-9F190AED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E2126B-903F-730A-3FED-5A3767D3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647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6E3DFF2-33E6-B15E-7D00-525B870F2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AAAE029-BD0C-F7C9-F16B-5775CAB64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3AB616-D399-52D2-4B1C-F7B558C5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A91765-762F-C6DE-77EE-872400E0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A99750B-E7AF-E1F7-B2CB-3616112F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914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2F606F-B2C4-4A49-A800-46E01884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1483B9-01D1-454F-F2B7-FDA2B8AE4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3090266-1437-E8D1-5E63-86A28F2A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1E0086-0FB7-2615-73FC-A3054681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0C8E68-7149-CC5A-5284-BDADC299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21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2DEB5B-11B5-189F-5E07-19555F8B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919AFBE-F8DF-8A3B-3D5B-D132D794C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61608B-2B8E-BB69-95D7-D6A857D3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FC8F5B-438F-77DC-8113-D660A564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C9A0A9-CAD4-89D0-C30B-6A5172EA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483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19E26C-C4B1-2D34-86C3-A1255AEDA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F8AD94-2F15-ECDC-F28C-D1B643029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70928-3204-EA64-F91B-3CE5C6E68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97A50E-D751-592F-E594-CADA98A3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E7020F-1200-7CF6-FCB3-3FF4560B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5804BD-4BEB-9935-6829-175C4B3A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827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DEF7CD-D5AD-0189-9DBF-B0FAC4AE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87F95F-770B-80F0-0B78-2560BAC9F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6E3387-3CDF-FA8B-12E9-B0D5BAC07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688C13B-5C64-E96B-DF8A-5BAA174D9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27A1F00-ADFC-4A00-14AE-60A7086EC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F7E8C9D-E00B-0EBD-5358-EA3D2404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AA8873D-58DA-598C-9154-3589780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49B6A4C-6349-671B-6C9B-DBDDF3BF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08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1F9C7A-89CE-DBB0-CE83-BA588B1F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2EED5BF-5137-AB68-ED75-25AAFB9C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6AFE304-CA61-4FF8-8C54-23CFDE97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DF19049-FDA7-8020-1B1E-918A5D83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213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A12310C-6513-B9C7-A969-9C49E28C5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CAF76C7-5F18-BE16-2EF2-BD817F7F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D27BFC8-22C5-C0F5-5BFF-3BF38B3F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804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F84989-08E6-EB8C-8FA2-E7FD3D13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9223F0-6769-F36C-1699-37E158EEE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97C12FF-0FFF-9A1F-8692-B640E6B23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1E1706-0BB3-EB23-0F99-9940F5E5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ED6B41-279A-4510-67D8-25F0E3D5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D68AEA-F444-6BE3-0818-138CF092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64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5DF6C1-DBF4-7553-4775-8337B551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CACC7F0-1F08-EAAB-2F0E-5079418BC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897E389-5F9F-9CAD-67A2-7B055B499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85CF86-774F-FC6D-4455-F62D4572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11B465-FE34-F359-0659-08AD2719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6D6C42-2950-6ED1-5A56-157961B9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01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2436C86-2EB8-0D6A-A128-A3BD529B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BE929D2-490B-B1BB-27C3-292F25CB0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4EA5B4-A286-3091-D9D3-C9200A10E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6CE16-ECFE-4440-B2CB-8F54332E91B6}" type="datetimeFigureOut">
              <a:rPr lang="ar-SA" smtClean="0"/>
              <a:t>26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5E624E-B354-AC1F-2CC1-384ADBDDB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712077-4162-A87B-4290-73AC9DF33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65E5-B23D-1D46-9CB2-F5E78E7CC5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0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AD40CC7-7107-BADB-7C5A-DB1D50C0B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4" y="189438"/>
            <a:ext cx="8895099" cy="649866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FBD510F-7AD0-41F6-2B76-DEC59F864C65}"/>
              </a:ext>
            </a:extLst>
          </p:cNvPr>
          <p:cNvSpPr txBox="1"/>
          <p:nvPr/>
        </p:nvSpPr>
        <p:spPr>
          <a:xfrm>
            <a:off x="8568124" y="18943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4B60A7F-A3A4-F6E4-F941-E96749B19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25" y="189438"/>
            <a:ext cx="2493802" cy="637222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FC7AF26-B8FB-7727-7581-165EB0AE844F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bg1"/>
                </a:solidFill>
              </a:rPr>
              <a:t>ابتدائية الخماسين الاولى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7D18221-C597-AEC0-287A-3C9F9815D14D}"/>
              </a:ext>
            </a:extLst>
          </p:cNvPr>
          <p:cNvSpPr txBox="1"/>
          <p:nvPr/>
        </p:nvSpPr>
        <p:spPr>
          <a:xfrm>
            <a:off x="5921188" y="5484449"/>
            <a:ext cx="351665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أ/</a:t>
            </a:r>
            <a:r>
              <a:rPr lang="ar-SA" sz="3200" b="1" dirty="0"/>
              <a:t>هياء المسيب </a:t>
            </a:r>
          </a:p>
          <a:p>
            <a:pPr algn="r"/>
            <a:r>
              <a:rPr lang="ar-SA" sz="3200" b="1" dirty="0"/>
              <a:t>أ/ خضراء الشهراني</a:t>
            </a:r>
          </a:p>
        </p:txBody>
      </p:sp>
    </p:spTree>
    <p:extLst>
      <p:ext uri="{BB962C8B-B14F-4D97-AF65-F5344CB8AC3E}">
        <p14:creationId xmlns:p14="http://schemas.microsoft.com/office/powerpoint/2010/main" val="1563438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A74C97-ECC4-4C3A-988A-A72C1F8BB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4826316 w 6323162"/>
              <a:gd name="connsiteY1" fmla="*/ 0 h 5593660"/>
              <a:gd name="connsiteX2" fmla="*/ 4971508 w 6323162"/>
              <a:gd name="connsiteY2" fmla="*/ 75777 h 5593660"/>
              <a:gd name="connsiteX3" fmla="*/ 5577109 w 6323162"/>
              <a:gd name="connsiteY3" fmla="*/ 586873 h 5593660"/>
              <a:gd name="connsiteX4" fmla="*/ 6323162 w 6323162"/>
              <a:gd name="connsiteY4" fmla="*/ 2829148 h 5593660"/>
              <a:gd name="connsiteX5" fmla="*/ 5990836 w 6323162"/>
              <a:gd name="connsiteY5" fmla="*/ 3748729 h 5593660"/>
              <a:gd name="connsiteX6" fmla="*/ 5006899 w 6323162"/>
              <a:gd name="connsiteY6" fmla="*/ 4604992 h 5593660"/>
              <a:gd name="connsiteX7" fmla="*/ 4790566 w 6323162"/>
              <a:gd name="connsiteY7" fmla="*/ 4768788 h 5593660"/>
              <a:gd name="connsiteX8" fmla="*/ 3012943 w 6323162"/>
              <a:gd name="connsiteY8" fmla="*/ 5593660 h 5593660"/>
              <a:gd name="connsiteX9" fmla="*/ 671286 w 6323162"/>
              <a:gd name="connsiteY9" fmla="*/ 4252856 h 5593660"/>
              <a:gd name="connsiteX10" fmla="*/ 421733 w 6323162"/>
              <a:gd name="connsiteY10" fmla="*/ 3909839 h 5593660"/>
              <a:gd name="connsiteX11" fmla="*/ 48655 w 6323162"/>
              <a:gd name="connsiteY11" fmla="*/ 3351082 h 5593660"/>
              <a:gd name="connsiteX12" fmla="*/ 0 w 6323162"/>
              <a:gd name="connsiteY12" fmla="*/ 3239820 h 5593660"/>
              <a:gd name="connsiteX13" fmla="*/ 0 w 6323162"/>
              <a:gd name="connsiteY13" fmla="*/ 2248150 h 5593660"/>
              <a:gd name="connsiteX14" fmla="*/ 1658 w 6323162"/>
              <a:gd name="connsiteY14" fmla="*/ 2239520 h 5593660"/>
              <a:gd name="connsiteX15" fmla="*/ 225714 w 6323162"/>
              <a:gd name="connsiteY15" fmla="*/ 1665285 h 5593660"/>
              <a:gd name="connsiteX16" fmla="*/ 1050970 w 6323162"/>
              <a:gd name="connsiteY16" fmla="*/ 665214 h 5593660"/>
              <a:gd name="connsiteX17" fmla="*/ 1923692 w 6323162"/>
              <a:gd name="connsiteY17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FB5F3BA-58DF-40DA-AE44-974A00E06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598213"/>
            <a:ext cx="5396070" cy="5259788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07380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A9B14F1-83B2-3196-5904-10E0A1A0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44" y="1054349"/>
            <a:ext cx="3772045" cy="321733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5B31B6-2AE1-882C-F930-F29B8E7A4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85" y="0"/>
            <a:ext cx="6578337" cy="687390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E3C58AC-CF3A-AD0F-AA39-7757EC705E9E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261344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ED37DE4-B58B-F89E-1AE8-1A3989827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42" y="0"/>
            <a:ext cx="215401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977FDC7-AC33-0E91-76FF-F9E825235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b="43203"/>
          <a:stretch/>
        </p:blipFill>
        <p:spPr>
          <a:xfrm>
            <a:off x="4298158" y="792879"/>
            <a:ext cx="6735900" cy="55710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9D20B10-59F5-C806-7049-69AC24720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083" y="111064"/>
            <a:ext cx="863600" cy="7366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F2CB15B-20A3-0E5D-6EA9-0D91DD5B5FAB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292277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38F2954B-6512-42ED-A8D9-2DA0AF93825C.MOV">
            <a:hlinkClick r:id="" action="ppaction://media"/>
            <a:extLst>
              <a:ext uri="{FF2B5EF4-FFF2-40B4-BE49-F238E27FC236}">
                <a16:creationId xmlns:a16="http://schemas.microsoft.com/office/drawing/2014/main" id="{2148748D-CD36-B52C-4F16-A6F07A536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353" y="0"/>
            <a:ext cx="7742751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CF9C78C-0257-B710-F95A-AC18920B7F6C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33365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267FD2C8-A2AC-4AC6-B059-516527D9650D.MOV">
            <a:hlinkClick r:id="" action="ppaction://media"/>
            <a:extLst>
              <a:ext uri="{FF2B5EF4-FFF2-40B4-BE49-F238E27FC236}">
                <a16:creationId xmlns:a16="http://schemas.microsoft.com/office/drawing/2014/main" id="{B0401FE4-A887-8429-3D0D-37BA88B27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217" y="0"/>
            <a:ext cx="7607548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8B6DA05-134C-545A-2F8B-4F874ACF9CF6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bg1"/>
                </a:solidFill>
              </a:rPr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504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0201567E-528F-44F9-86CB-3BF67F92B0F8.MOV">
            <a:hlinkClick r:id="" action="ppaction://media"/>
            <a:extLst>
              <a:ext uri="{FF2B5EF4-FFF2-40B4-BE49-F238E27FC236}">
                <a16:creationId xmlns:a16="http://schemas.microsoft.com/office/drawing/2014/main" id="{CB2E9A4E-47B6-5477-C79D-79F63B934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137" y="0"/>
            <a:ext cx="7184215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8B9C967-051C-D3FA-E1FE-0AE1E0AFED65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bg1"/>
                </a:solidFill>
              </a:rPr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12410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AB3D55A-C4CC-AA40-DCFE-3ED6E87A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02" y="323725"/>
            <a:ext cx="2441166" cy="61632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E91D68-42FF-6CC3-96F2-91ED583B8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" y="249020"/>
            <a:ext cx="9051482" cy="631264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2B21348-1932-260E-9552-9FBBFCF6CAF7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bg1"/>
                </a:solidFill>
              </a:rPr>
              <a:t>ابتدائية الخماسين الاولى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C314AF-B4C9-EF93-BAB1-C37451B75346}"/>
              </a:ext>
            </a:extLst>
          </p:cNvPr>
          <p:cNvSpPr txBox="1"/>
          <p:nvPr/>
        </p:nvSpPr>
        <p:spPr>
          <a:xfrm>
            <a:off x="5180355" y="2515845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9785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5829C26-ACA4-0C23-DCF0-2691FB249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6" y="1806148"/>
            <a:ext cx="2531002" cy="21587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7326A-9451-2234-6B6F-A1BD5BA04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02" y="124510"/>
            <a:ext cx="6287745" cy="657411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22FB6FF-907C-0951-6834-FCD7F6CFB976}"/>
              </a:ext>
            </a:extLst>
          </p:cNvPr>
          <p:cNvSpPr txBox="1"/>
          <p:nvPr/>
        </p:nvSpPr>
        <p:spPr>
          <a:xfrm>
            <a:off x="-874245" y="373125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399476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CC6FFF2-B7AB-E12B-F655-341227468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6" y="1806148"/>
            <a:ext cx="2531002" cy="21587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B3C63C-26A4-0740-3E84-77A40852B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21" y="2127475"/>
            <a:ext cx="5096955" cy="346592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618E2AA-91AE-D569-1002-559A15ED9528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bg1"/>
                </a:solidFill>
              </a:rPr>
              <a:t>ابتدائية الخماسين الاولى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16E8F01-C442-8C7F-68D5-F1CCBE8762A8}"/>
              </a:ext>
            </a:extLst>
          </p:cNvPr>
          <p:cNvSpPr txBox="1"/>
          <p:nvPr/>
        </p:nvSpPr>
        <p:spPr>
          <a:xfrm>
            <a:off x="890353" y="4761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318380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3D4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0FA3C58-47DC-740C-C88F-87D5208B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71" y="806754"/>
            <a:ext cx="3723189" cy="52439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85DA183-8246-3E55-AD39-C814FF57E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07400" y="798656"/>
            <a:ext cx="3053961" cy="28707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673FA9F-8804-0EFB-F7EB-0D363D654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69" y="4446259"/>
            <a:ext cx="1886023" cy="1608667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76A5E3F-89B9-0D73-0118-01945291B143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127671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A74C97-ECC4-4C3A-988A-A72C1F8BB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4826316 w 6323162"/>
              <a:gd name="connsiteY1" fmla="*/ 0 h 5593660"/>
              <a:gd name="connsiteX2" fmla="*/ 4971508 w 6323162"/>
              <a:gd name="connsiteY2" fmla="*/ 75777 h 5593660"/>
              <a:gd name="connsiteX3" fmla="*/ 5577109 w 6323162"/>
              <a:gd name="connsiteY3" fmla="*/ 586873 h 5593660"/>
              <a:gd name="connsiteX4" fmla="*/ 6323162 w 6323162"/>
              <a:gd name="connsiteY4" fmla="*/ 2829148 h 5593660"/>
              <a:gd name="connsiteX5" fmla="*/ 5990836 w 6323162"/>
              <a:gd name="connsiteY5" fmla="*/ 3748729 h 5593660"/>
              <a:gd name="connsiteX6" fmla="*/ 5006899 w 6323162"/>
              <a:gd name="connsiteY6" fmla="*/ 4604992 h 5593660"/>
              <a:gd name="connsiteX7" fmla="*/ 4790566 w 6323162"/>
              <a:gd name="connsiteY7" fmla="*/ 4768788 h 5593660"/>
              <a:gd name="connsiteX8" fmla="*/ 3012943 w 6323162"/>
              <a:gd name="connsiteY8" fmla="*/ 5593660 h 5593660"/>
              <a:gd name="connsiteX9" fmla="*/ 671286 w 6323162"/>
              <a:gd name="connsiteY9" fmla="*/ 4252856 h 5593660"/>
              <a:gd name="connsiteX10" fmla="*/ 421733 w 6323162"/>
              <a:gd name="connsiteY10" fmla="*/ 3909839 h 5593660"/>
              <a:gd name="connsiteX11" fmla="*/ 48655 w 6323162"/>
              <a:gd name="connsiteY11" fmla="*/ 3351082 h 5593660"/>
              <a:gd name="connsiteX12" fmla="*/ 0 w 6323162"/>
              <a:gd name="connsiteY12" fmla="*/ 3239820 h 5593660"/>
              <a:gd name="connsiteX13" fmla="*/ 0 w 6323162"/>
              <a:gd name="connsiteY13" fmla="*/ 2248150 h 5593660"/>
              <a:gd name="connsiteX14" fmla="*/ 1658 w 6323162"/>
              <a:gd name="connsiteY14" fmla="*/ 2239520 h 5593660"/>
              <a:gd name="connsiteX15" fmla="*/ 225714 w 6323162"/>
              <a:gd name="connsiteY15" fmla="*/ 1665285 h 5593660"/>
              <a:gd name="connsiteX16" fmla="*/ 1050970 w 6323162"/>
              <a:gd name="connsiteY16" fmla="*/ 665214 h 5593660"/>
              <a:gd name="connsiteX17" fmla="*/ 1923692 w 6323162"/>
              <a:gd name="connsiteY17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FB5F3BA-58DF-40DA-AE44-974A00E06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598213"/>
            <a:ext cx="5396070" cy="5259788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07380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84AEEB2-5F0A-A552-83C5-95186724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44" y="1054349"/>
            <a:ext cx="3772045" cy="321733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757757-C733-9C56-1BE2-1DFDD80AF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18" y="0"/>
            <a:ext cx="5595929" cy="68580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5331E21-E220-5F65-264A-2BA5361E18B6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93331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998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5F833B7-CB2F-9B8B-DF40-18F595F87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91" y="806754"/>
            <a:ext cx="3670750" cy="52439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504440-E3E5-E6FD-73D1-2161DB13B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52" y="798656"/>
            <a:ext cx="2210457" cy="28707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40E788-DB12-9AA5-E223-71768A9AE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69" y="4446259"/>
            <a:ext cx="1886023" cy="160866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90B56E9-179F-B780-8ECC-8A222D8D026F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2496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A74C97-ECC4-4C3A-988A-A72C1F8BB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4826316 w 6323162"/>
              <a:gd name="connsiteY1" fmla="*/ 0 h 5593660"/>
              <a:gd name="connsiteX2" fmla="*/ 4971508 w 6323162"/>
              <a:gd name="connsiteY2" fmla="*/ 75777 h 5593660"/>
              <a:gd name="connsiteX3" fmla="*/ 5577109 w 6323162"/>
              <a:gd name="connsiteY3" fmla="*/ 586873 h 5593660"/>
              <a:gd name="connsiteX4" fmla="*/ 6323162 w 6323162"/>
              <a:gd name="connsiteY4" fmla="*/ 2829148 h 5593660"/>
              <a:gd name="connsiteX5" fmla="*/ 5990836 w 6323162"/>
              <a:gd name="connsiteY5" fmla="*/ 3748729 h 5593660"/>
              <a:gd name="connsiteX6" fmla="*/ 5006899 w 6323162"/>
              <a:gd name="connsiteY6" fmla="*/ 4604992 h 5593660"/>
              <a:gd name="connsiteX7" fmla="*/ 4790566 w 6323162"/>
              <a:gd name="connsiteY7" fmla="*/ 4768788 h 5593660"/>
              <a:gd name="connsiteX8" fmla="*/ 3012943 w 6323162"/>
              <a:gd name="connsiteY8" fmla="*/ 5593660 h 5593660"/>
              <a:gd name="connsiteX9" fmla="*/ 671286 w 6323162"/>
              <a:gd name="connsiteY9" fmla="*/ 4252856 h 5593660"/>
              <a:gd name="connsiteX10" fmla="*/ 421733 w 6323162"/>
              <a:gd name="connsiteY10" fmla="*/ 3909839 h 5593660"/>
              <a:gd name="connsiteX11" fmla="*/ 48655 w 6323162"/>
              <a:gd name="connsiteY11" fmla="*/ 3351082 h 5593660"/>
              <a:gd name="connsiteX12" fmla="*/ 0 w 6323162"/>
              <a:gd name="connsiteY12" fmla="*/ 3239820 h 5593660"/>
              <a:gd name="connsiteX13" fmla="*/ 0 w 6323162"/>
              <a:gd name="connsiteY13" fmla="*/ 2248150 h 5593660"/>
              <a:gd name="connsiteX14" fmla="*/ 1658 w 6323162"/>
              <a:gd name="connsiteY14" fmla="*/ 2239520 h 5593660"/>
              <a:gd name="connsiteX15" fmla="*/ 225714 w 6323162"/>
              <a:gd name="connsiteY15" fmla="*/ 1665285 h 5593660"/>
              <a:gd name="connsiteX16" fmla="*/ 1050970 w 6323162"/>
              <a:gd name="connsiteY16" fmla="*/ 665214 h 5593660"/>
              <a:gd name="connsiteX17" fmla="*/ 1923692 w 6323162"/>
              <a:gd name="connsiteY17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FB5F3BA-58DF-40DA-AE44-974A00E06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598213"/>
            <a:ext cx="5396070" cy="5259788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07380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386F440-3B32-10C3-F215-C87AA8940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25" y="1813859"/>
            <a:ext cx="2601207" cy="176056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8FB969A-5E29-F9E5-A8C7-7F1961711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18" y="62255"/>
            <a:ext cx="6323162" cy="673349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53278C1-6BB4-28C9-6A0B-284DFB3372B6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372844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DE4C33-608F-2EA2-975E-A9EAA75646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63" y="2056904"/>
            <a:ext cx="2332713" cy="198966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96025B-EFEF-D1A9-E995-25B97FE158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82" y="174314"/>
            <a:ext cx="4662134" cy="668368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123F02B-1994-D45E-FFB6-CD8AC94BA40F}"/>
              </a:ext>
            </a:extLst>
          </p:cNvPr>
          <p:cNvSpPr txBox="1"/>
          <p:nvPr/>
        </p:nvSpPr>
        <p:spPr>
          <a:xfrm>
            <a:off x="737953" y="323726"/>
            <a:ext cx="58823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ابتدائية الخماسين الاولى</a:t>
            </a:r>
          </a:p>
        </p:txBody>
      </p:sp>
    </p:spTree>
    <p:extLst>
      <p:ext uri="{BB962C8B-B14F-4D97-AF65-F5344CB8AC3E}">
        <p14:creationId xmlns:p14="http://schemas.microsoft.com/office/powerpoint/2010/main" val="54324914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14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5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هياء الدوسري</dc:creator>
  <cp:lastModifiedBy>هياء الدوسري</cp:lastModifiedBy>
  <cp:revision>1</cp:revision>
  <dcterms:created xsi:type="dcterms:W3CDTF">2023-10-10T18:59:13Z</dcterms:created>
  <dcterms:modified xsi:type="dcterms:W3CDTF">2023-10-10T19:29:44Z</dcterms:modified>
</cp:coreProperties>
</file>